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1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3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6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4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2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2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2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5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CB16-B514-416C-8106-04699170CC6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521A-09DB-4359-B70D-8E87989E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tcube@stavpoisk.ru" TargetMode="External"/><Relationship Id="rId5" Type="http://schemas.openxmlformats.org/officeDocument/2006/relationships/hyperlink" Target="itcube.stavdeti.ru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2227498"/>
            <a:ext cx="5468983" cy="37799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 родителю оградить ребенка от современных интернет-угроз?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98" y="2042723"/>
            <a:ext cx="5787295" cy="414948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0"/>
          <a:stretch/>
        </p:blipFill>
        <p:spPr>
          <a:xfrm>
            <a:off x="305169" y="263837"/>
            <a:ext cx="1366613" cy="1379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95" y="263837"/>
            <a:ext cx="1608498" cy="12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9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74982" y="360218"/>
            <a:ext cx="8471313" cy="177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в интернете что-то хорошее? 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604655" y="5890611"/>
            <a:ext cx="7084291" cy="73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выбирать правильные ресурсы !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2705" y="2770528"/>
            <a:ext cx="6182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Безграничные возможности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личностного роста,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Мгновенный обмен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выйти на связь с человеком из любой точки мира;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дистанционно работать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95" y="263837"/>
            <a:ext cx="1608498" cy="121855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0"/>
          <a:stretch/>
        </p:blipFill>
        <p:spPr>
          <a:xfrm>
            <a:off x="305169" y="263837"/>
            <a:ext cx="1366613" cy="1379704"/>
          </a:xfrm>
          <a:prstGeom prst="rect">
            <a:avLst/>
          </a:prstGeom>
        </p:spPr>
      </p:pic>
      <p:pic>
        <p:nvPicPr>
          <p:cNvPr id="10" name="Picture 2" descr="https://www.fostercarecooperative.co.uk/wp-content/uploads/2018/09/shutterstock_192679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8" y="2012860"/>
            <a:ext cx="5189107" cy="37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6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родителю?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примером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подражания для своих детей. Убедитесь,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поведение в сети всегда является безопасным и ответственным. При нахождении рядом с детьми постарайтесь ограничить время, проводимое перед экраном устройств.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ставьте ребенку запреты на использование интернета, НО проводите разъяснительные беседы какими ресурсами можно пользоваться.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Отправляйте ребенка развиваться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специализированные учреждения дополнительного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цифровой направленности.</a:t>
            </a:r>
          </a:p>
          <a:p>
            <a:endParaRPr lang="ru-RU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0"/>
          <a:stretch/>
        </p:blipFill>
        <p:spPr>
          <a:xfrm>
            <a:off x="305169" y="263837"/>
            <a:ext cx="1366613" cy="137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95" y="263837"/>
            <a:ext cx="1608498" cy="12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1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55" y="55386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https://www.youtube.com/channel/UCNcz8b_B0PxS_79p_sxCHOQ</a:t>
            </a:r>
            <a:endParaRPr lang="ru-RU" sz="2800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0"/>
          <a:stretch/>
        </p:blipFill>
        <p:spPr>
          <a:xfrm>
            <a:off x="305169" y="263837"/>
            <a:ext cx="1366613" cy="1379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95" y="263837"/>
            <a:ext cx="1608498" cy="1218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9407" y="584357"/>
            <a:ext cx="576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рамках реализации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 «Цифровая этика детства»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165" r="14535"/>
          <a:stretch/>
        </p:blipFill>
        <p:spPr>
          <a:xfrm>
            <a:off x="2540909" y="1249710"/>
            <a:ext cx="7236138" cy="45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1" y="1674053"/>
            <a:ext cx="2245561" cy="2245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93" y="1686153"/>
            <a:ext cx="2220680" cy="2220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86" y="1686153"/>
            <a:ext cx="2246242" cy="2246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4150" y="230909"/>
            <a:ext cx="429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Контакты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7086" y="4556100"/>
            <a:ext cx="1089989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Адрес: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Михайловск, ул. Привокзальная, 3</a:t>
            </a:r>
          </a:p>
          <a:p>
            <a:pPr algn="ctr">
              <a:spcAft>
                <a:spcPts val="600"/>
              </a:spcAft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Сайт Центра «ПОИСК»: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 action="ppaction://hlinkfile"/>
              </a:rPr>
              <a:t>stavdeti.ru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(информация о филиалах в крае)</a:t>
            </a:r>
            <a:endParaRPr lang="ru-RU" sz="1050" i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Телефон: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+7 (8652) 33-33-83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E-mail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itcube@stavpoisk.ru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0"/>
          <a:stretch/>
        </p:blipFill>
        <p:spPr>
          <a:xfrm>
            <a:off x="43040" y="64654"/>
            <a:ext cx="1253375" cy="1265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4" y="230909"/>
            <a:ext cx="1413163" cy="10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9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173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Как родителю оградить ребенка от современных интернет-угроз?</vt:lpstr>
      <vt:lpstr>Презентация PowerPoint</vt:lpstr>
      <vt:lpstr>Что делать родителю? </vt:lpstr>
      <vt:lpstr>https://www.youtube.com/channel/UCNcz8b_B0PxS_79p_sxCHOQ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Жалыбина</dc:creator>
  <cp:lastModifiedBy>Юлия Жалыбина</cp:lastModifiedBy>
  <cp:revision>8</cp:revision>
  <dcterms:created xsi:type="dcterms:W3CDTF">2021-12-03T12:43:49Z</dcterms:created>
  <dcterms:modified xsi:type="dcterms:W3CDTF">2022-02-25T14:20:18Z</dcterms:modified>
</cp:coreProperties>
</file>